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5" r:id="rId4"/>
    <p:sldId id="271" r:id="rId5"/>
    <p:sldId id="266" r:id="rId6"/>
    <p:sldId id="267" r:id="rId7"/>
    <p:sldId id="268" r:id="rId8"/>
    <p:sldId id="269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8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536E11-932E-4444-A390-51537D65A07B}" type="datetimeFigureOut">
              <a:rPr lang="pt-BR" smtClean="0"/>
              <a:t>06/10/2023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20539-42D5-40EF-BDD6-BE52B751E39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4553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978EDC-8ED4-256C-CF22-198522F7AB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37B6B43-B14E-4B4D-6982-F17BA46110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D438CC4-E411-BDA8-EF5F-9C6DD7F3B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54ED-BBD2-4BC0-8FCC-440450D2C60F}" type="datetime1">
              <a:rPr lang="pt-BR" smtClean="0"/>
              <a:t>06/10/2023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914B82-1497-D5CD-D777-325AB7E25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Uberaba, 24 e 25 de Novembro de 2023 – Link: https://www.uniube.br/eventos/edepa/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1D26C3-B3AE-AC57-A8CD-9295358C3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F3BB-C1D2-4154-B2A3-2B88CA69E8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4420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EAD10D-7196-DA73-9CCB-8AC2A6B1A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0C268B0-DBCB-B597-DEB0-DD8451297E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A105C49-CEF2-18E5-C2AE-FAC7E7928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7FBD6-949F-471B-A81D-C31CB3A5386D}" type="datetime1">
              <a:rPr lang="pt-BR" smtClean="0"/>
              <a:t>06/10/2023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AF239A3-5818-5C2A-418E-000BF5F12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Uberaba, 24 e 25 de Novembro de 2023 – Link: https://www.uniube.br/eventos/edepa/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DB68CDD-E9FB-87B9-530C-D09E425D5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F3BB-C1D2-4154-B2A3-2B88CA69E8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950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0669D12-1BD8-5901-B8E9-30F71D7D63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2EB23F0-F531-EF04-9206-4EE4860930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23BA056-B46B-0C64-8C06-8BA6759BA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DD071-8DF6-4FDC-B2C2-6C71262249A2}" type="datetime1">
              <a:rPr lang="pt-BR" smtClean="0"/>
              <a:t>06/10/2023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B1925B-F967-87C5-0BC8-FD98E4B8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Uberaba, 24 e 25 de Novembro de 2023 – Link: https://www.uniube.br/eventos/edepa/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D6EBB64-F860-708E-38B4-D12170F24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F3BB-C1D2-4154-B2A3-2B88CA69E8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6938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F3151F-EA81-170A-899C-87488B247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82C900-6ADC-3DFE-C9FB-F6014AAAB6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D20F6E5-7F66-FC1D-C059-380727F9A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68139-064C-46C0-9D96-E0DCB6BA2A4F}" type="datetime1">
              <a:rPr lang="pt-BR" smtClean="0"/>
              <a:t>06/10/2023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7F7F449-CB30-079F-1D2E-08C04DEE8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Uberaba, 24 e 25 de Novembro de 2023 – Link: https://www.uniube.br/eventos/edepa/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6CA7580-D074-08E7-62D2-8E5D2A38D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F3BB-C1D2-4154-B2A3-2B88CA69E8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3130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987E9E-A0F0-AFF1-4D42-111F26DE7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56A6CA1-B04B-366E-B0BE-9551907EA2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5FFE754-3133-4A59-BAFC-66DCA3EE3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EB089-947A-4AC2-9951-CAA173D5141F}" type="datetime1">
              <a:rPr lang="pt-BR" smtClean="0"/>
              <a:t>06/10/2023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4CEF8A4-7FB0-B7D6-3F69-1F983D004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Uberaba, 24 e 25 de Novembro de 2023 – Link: https://www.uniube.br/eventos/edepa/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4EF5CF2-1B13-DCE2-5975-DBFC2ABA1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F3BB-C1D2-4154-B2A3-2B88CA69E8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7564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8489BC-4C8F-5108-903B-0757E4CA3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CC52421-5844-159A-BDD9-2C59DAB5CE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162E94A-D9FD-D7C3-3062-E179AD167A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5DD24EF-0F89-17A4-7111-3BB6E3A5C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73B4B-387E-455E-932D-3A2B62A379A6}" type="datetime1">
              <a:rPr lang="pt-BR" smtClean="0"/>
              <a:t>06/10/2023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ABD96D2-65AA-4346-B7EC-ACB04A367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Uberaba, 24 e 25 de Novembro de 2023 – Link: https://www.uniube.br/eventos/edepa/</a:t>
            </a: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99E55C2-FC01-9703-9CA9-3F1AE6867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F3BB-C1D2-4154-B2A3-2B88CA69E8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6970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74D217-869F-6F16-E07E-71973DA7A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2F25429-28E1-919D-34AB-B33536949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21362D7-8F7E-1C6C-C551-3379A745E4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B203997-0E77-8E24-715F-855E33738C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4951403-CEEC-001F-8F88-7B76B59BE2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80282D7-273C-D7A6-936F-88DE9F175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3200E-2F85-4216-90FC-560D4EE470BA}" type="datetime1">
              <a:rPr lang="pt-BR" smtClean="0"/>
              <a:t>06/10/2023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55F3F73-8AE6-E23B-A562-914CC0AA1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Uberaba, 24 e 25 de Novembro de 2023 – Link: https://www.uniube.br/eventos/edepa/</a:t>
            </a: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5C0A296-B2AB-19FC-6361-AEF236B13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F3BB-C1D2-4154-B2A3-2B88CA69E8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274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E44BB2-7F41-9F90-9FBF-012A3AE2B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AF2AEE8-5C1B-30F9-4288-CD2769386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13F27-D387-4DE6-A001-75BA1D27CF36}" type="datetime1">
              <a:rPr lang="pt-BR" smtClean="0"/>
              <a:t>06/10/2023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FBEB11A-DFD2-2FEA-0B57-948B11C73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Uberaba, 24 e 25 de Novembro de 2023 – Link: https://www.uniube.br/eventos/edepa/</a:t>
            </a:r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9280A21-5B52-1314-BFFD-AD1BCE550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F3BB-C1D2-4154-B2A3-2B88CA69E8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4752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9F29F80-ED33-233D-ECD6-2B5D39AD4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B2EC4-CD59-42E1-B1AB-A4F52EBA9C39}" type="datetime1">
              <a:rPr lang="pt-BR" smtClean="0"/>
              <a:t>06/10/2023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5DEB32C-D061-B582-B4B4-8583C6640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Uberaba, 24 e 25 de Novembro de 2023 – Link: https://www.uniube.br/eventos/edepa/</a:t>
            </a:r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5E1274C-3934-4351-DE80-7C74E865F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F3BB-C1D2-4154-B2A3-2B88CA69E8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7636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ECC28F-DD19-C78B-9F84-6A5FB5529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BA87A18-8599-B935-5F91-6F623CCE9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A2B4E00-E88D-63DF-406E-4A01FBE14D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3632AA5-65D4-0F4A-7959-CDB00F086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08222-6E07-453D-9CB6-B5CC64A1F993}" type="datetime1">
              <a:rPr lang="pt-BR" smtClean="0"/>
              <a:t>06/10/2023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A609928-37ED-9C44-5B53-A239B0A0E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Uberaba, 24 e 25 de Novembro de 2023 – Link: https://www.uniube.br/eventos/edepa/</a:t>
            </a: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4479D66-32EB-F822-71A7-5BDE415BA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F3BB-C1D2-4154-B2A3-2B88CA69E8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1470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8292EC-BE8A-CECC-E2C7-A65F54031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0D54416-32D3-8D48-CE2B-0F358EF0CD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46B5373-67F5-7722-A00B-6D51D4DD98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7B5646B-3536-D3C2-9698-7AFDD1F7A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2E6E5-6A9B-4FFB-8E3C-9DA0BB505E99}" type="datetime1">
              <a:rPr lang="pt-BR" smtClean="0"/>
              <a:t>06/10/2023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05CA28C-79D9-C349-8F2C-D85ABE5BE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Uberaba, 24 e 25 de Novembro de 2023 – Link: https://www.uniube.br/eventos/edepa/</a:t>
            </a: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997229E-69D4-9CA4-E1B7-5A610E39A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F3BB-C1D2-4154-B2A3-2B88CA69E8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9454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177501F-F3F1-207A-613E-B3BDDE506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2F0385A-2B36-F6BF-4ED5-FD13C790C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8AC27C3-0959-BF19-C860-9464F300F0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FAA5D-7A27-4F58-908B-2A40758BCD5B}" type="datetime1">
              <a:rPr lang="pt-BR" smtClean="0"/>
              <a:t>06/10/2023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832238A-A74F-930B-C2AF-CDA17D95C3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Uberaba, 24 e 25 de Novembro de 2023 – Link: https://www.uniube.br/eventos/edepa/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06979FC-EECE-66B0-FB74-8EC04C88F4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3F3BB-C1D2-4154-B2A3-2B88CA69E8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7616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202844-E542-1C11-751D-4C71E13253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4600" dirty="0"/>
              <a:t>TÍTULO DO TRABALHO</a:t>
            </a:r>
            <a:br>
              <a:rPr lang="pt-BR" sz="6000" dirty="0"/>
            </a:b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B86D06E-6421-6D6C-0EE5-2FADAE0696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sz="2600" dirty="0"/>
              <a:t>Nome completo dos autores – afiliação institucional</a:t>
            </a:r>
          </a:p>
          <a:p>
            <a:endParaRPr lang="pt-BR" sz="2800" dirty="0"/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567BB6C1-3935-9B8E-470E-A0F222BDCD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0026" y="3629"/>
            <a:ext cx="3431974" cy="1026659"/>
          </a:xfrm>
          <a:prstGeom prst="rect">
            <a:avLst/>
          </a:prstGeom>
        </p:spPr>
      </p:pic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CECE9E4-439C-36C5-25F1-66FE50057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33118" y="6343993"/>
            <a:ext cx="6946557" cy="365125"/>
          </a:xfrm>
        </p:spPr>
        <p:txBody>
          <a:bodyPr/>
          <a:lstStyle/>
          <a:p>
            <a:r>
              <a:rPr lang="pt-BR" dirty="0"/>
              <a:t>Uberaba, 24 e 25 de Novembro de 2023 – Link: https://www.uniube.br/eventos/edepa/</a:t>
            </a:r>
          </a:p>
        </p:txBody>
      </p:sp>
    </p:spTree>
    <p:extLst>
      <p:ext uri="{BB962C8B-B14F-4D97-AF65-F5344CB8AC3E}">
        <p14:creationId xmlns:p14="http://schemas.microsoft.com/office/powerpoint/2010/main" val="2517604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567BB6C1-3935-9B8E-470E-A0F222BDCD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4078" y="3629"/>
            <a:ext cx="3917922" cy="1172028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6162416C-31EC-77E5-C86F-91EC27A21B70}"/>
              </a:ext>
            </a:extLst>
          </p:cNvPr>
          <p:cNvSpPr txBox="1"/>
          <p:nvPr/>
        </p:nvSpPr>
        <p:spPr>
          <a:xfrm>
            <a:off x="827313" y="865027"/>
            <a:ext cx="99713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4000" dirty="0"/>
              <a:t>INTRODUÇÃO</a:t>
            </a:r>
          </a:p>
        </p:txBody>
      </p:sp>
      <p:sp>
        <p:nvSpPr>
          <p:cNvPr id="11" name="Espaço Reservado para Rodapé 10">
            <a:extLst>
              <a:ext uri="{FF2B5EF4-FFF2-40B4-BE49-F238E27FC236}">
                <a16:creationId xmlns:a16="http://schemas.microsoft.com/office/drawing/2014/main" id="{818FE15B-BD6D-A1FC-F328-3F9616E6A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6044514" cy="365125"/>
          </a:xfrm>
        </p:spPr>
        <p:txBody>
          <a:bodyPr/>
          <a:lstStyle/>
          <a:p>
            <a:r>
              <a:rPr lang="pt-BR" dirty="0"/>
              <a:t>Uberaba, 24 e 25 de Novembro de 2023 – Link: https://www.uniube.br/eventos/edepa/</a:t>
            </a:r>
          </a:p>
        </p:txBody>
      </p:sp>
      <p:sp>
        <p:nvSpPr>
          <p:cNvPr id="2" name="Espaço Reservado para Número de Slide 2">
            <a:extLst>
              <a:ext uri="{FF2B5EF4-FFF2-40B4-BE49-F238E27FC236}">
                <a16:creationId xmlns:a16="http://schemas.microsoft.com/office/drawing/2014/main" id="{B50908D5-71BF-F7D1-674F-5E37AF7D6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FA9DCC7-CE67-40A0-B496-FC70A1A853DB}" type="slidenum">
              <a:rPr lang="pt-BR" sz="180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8C2F86DE-E662-84B8-B846-4E9431A561B5}"/>
              </a:ext>
            </a:extLst>
          </p:cNvPr>
          <p:cNvSpPr/>
          <p:nvPr/>
        </p:nvSpPr>
        <p:spPr>
          <a:xfrm>
            <a:off x="11023600" y="6369050"/>
            <a:ext cx="304800" cy="36512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26321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567BB6C1-3935-9B8E-470E-A0F222BDCD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4078" y="3629"/>
            <a:ext cx="3917922" cy="1172028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6162416C-31EC-77E5-C86F-91EC27A21B70}"/>
              </a:ext>
            </a:extLst>
          </p:cNvPr>
          <p:cNvSpPr txBox="1"/>
          <p:nvPr/>
        </p:nvSpPr>
        <p:spPr>
          <a:xfrm>
            <a:off x="827313" y="865027"/>
            <a:ext cx="99713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4000" dirty="0"/>
              <a:t>OBJETIVOS</a:t>
            </a:r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FB85DF1C-B655-07ED-E0C1-85DC415E8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5883876" cy="365125"/>
          </a:xfrm>
        </p:spPr>
        <p:txBody>
          <a:bodyPr/>
          <a:lstStyle/>
          <a:p>
            <a:r>
              <a:rPr lang="pt-BR" dirty="0"/>
              <a:t>Uberaba, 24 e 25 de Novembro de 2023 – Link: https://www.uniube.br/eventos/edepa/</a:t>
            </a: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9745A6C2-A547-DB24-51FE-15A77C57E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FA9DCC7-CE67-40A0-B496-FC70A1A853DB}" type="slidenum">
              <a:rPr lang="pt-BR" sz="180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41BD57E1-7341-285F-14CF-E1EF18A136FB}"/>
              </a:ext>
            </a:extLst>
          </p:cNvPr>
          <p:cNvSpPr/>
          <p:nvPr/>
        </p:nvSpPr>
        <p:spPr>
          <a:xfrm>
            <a:off x="11023600" y="6369050"/>
            <a:ext cx="304800" cy="36512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969408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567BB6C1-3935-9B8E-470E-A0F222BDCD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4078" y="3629"/>
            <a:ext cx="3917922" cy="1172028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6162416C-31EC-77E5-C86F-91EC27A21B70}"/>
              </a:ext>
            </a:extLst>
          </p:cNvPr>
          <p:cNvSpPr txBox="1"/>
          <p:nvPr/>
        </p:nvSpPr>
        <p:spPr>
          <a:xfrm>
            <a:off x="827313" y="865027"/>
            <a:ext cx="99713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4000" dirty="0"/>
              <a:t>MATERIAL E MÉTODOS</a:t>
            </a:r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82A5A969-11C2-ED15-E6D0-8F12F7877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6069227" cy="365125"/>
          </a:xfrm>
        </p:spPr>
        <p:txBody>
          <a:bodyPr/>
          <a:lstStyle/>
          <a:p>
            <a:r>
              <a:rPr lang="pt-BR" dirty="0"/>
              <a:t>Uberaba, 24 e 25 de Novembro de 2023 – Link: https://www.uniube.br/eventos/edepa/</a:t>
            </a: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8BB3AE14-5720-39EE-6A5C-D2C7C6F62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FA9DCC7-CE67-40A0-B496-FC70A1A853DB}" type="slidenum">
              <a:rPr lang="pt-BR" sz="180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A474735D-4B70-1234-AD57-CAD802B9EC5D}"/>
              </a:ext>
            </a:extLst>
          </p:cNvPr>
          <p:cNvSpPr/>
          <p:nvPr/>
        </p:nvSpPr>
        <p:spPr>
          <a:xfrm>
            <a:off x="11023600" y="6369050"/>
            <a:ext cx="304800" cy="36512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49066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567BB6C1-3935-9B8E-470E-A0F222BDCD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4078" y="3629"/>
            <a:ext cx="3917922" cy="1172028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6162416C-31EC-77E5-C86F-91EC27A21B70}"/>
              </a:ext>
            </a:extLst>
          </p:cNvPr>
          <p:cNvSpPr txBox="1"/>
          <p:nvPr/>
        </p:nvSpPr>
        <p:spPr>
          <a:xfrm>
            <a:off x="827313" y="865027"/>
            <a:ext cx="99713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4000" dirty="0"/>
              <a:t>RESULTADOS E DISCUSSÃO</a:t>
            </a:r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A4A440F4-4441-9FF6-FCDD-90695254A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5871519" cy="365125"/>
          </a:xfrm>
        </p:spPr>
        <p:txBody>
          <a:bodyPr/>
          <a:lstStyle/>
          <a:p>
            <a:r>
              <a:rPr lang="pt-BR" dirty="0"/>
              <a:t>Uberaba, 24 e 25 de Novembro de 2023 – Link: https://www.uniube.br/eventos/edepa/</a:t>
            </a: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2225ABED-F4FB-144D-349A-EAC24376A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FA9DCC7-CE67-40A0-B496-FC70A1A853DB}" type="slidenum">
              <a:rPr lang="pt-BR" sz="180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7B35A2D7-8BE6-68C4-97D9-F992BA0BDC58}"/>
              </a:ext>
            </a:extLst>
          </p:cNvPr>
          <p:cNvSpPr/>
          <p:nvPr/>
        </p:nvSpPr>
        <p:spPr>
          <a:xfrm>
            <a:off x="11023600" y="6369050"/>
            <a:ext cx="304800" cy="36512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335064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567BB6C1-3935-9B8E-470E-A0F222BDCD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4078" y="3629"/>
            <a:ext cx="3917922" cy="1172028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6162416C-31EC-77E5-C86F-91EC27A21B70}"/>
              </a:ext>
            </a:extLst>
          </p:cNvPr>
          <p:cNvSpPr txBox="1"/>
          <p:nvPr/>
        </p:nvSpPr>
        <p:spPr>
          <a:xfrm>
            <a:off x="827313" y="865027"/>
            <a:ext cx="99713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4000" dirty="0"/>
              <a:t>CONCLUSÃO</a:t>
            </a:r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5397E9E4-035B-6E84-C5FA-D6826C47E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6760028" cy="365125"/>
          </a:xfrm>
        </p:spPr>
        <p:txBody>
          <a:bodyPr/>
          <a:lstStyle/>
          <a:p>
            <a:r>
              <a:rPr lang="pt-BR" dirty="0"/>
              <a:t>Uberaba, 24 e 25 de Novembro de 2023 – Link: https://www.uniube.br/eventos/edepa/</a:t>
            </a: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A84D1A97-B7B4-122C-DE2E-2DA42D6E5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FA9DCC7-CE67-40A0-B496-FC70A1A853DB}" type="slidenum">
              <a:rPr lang="pt-BR" sz="180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C10161DD-C2AB-82FF-A3A7-45992CA3264B}"/>
              </a:ext>
            </a:extLst>
          </p:cNvPr>
          <p:cNvSpPr/>
          <p:nvPr/>
        </p:nvSpPr>
        <p:spPr>
          <a:xfrm>
            <a:off x="11023600" y="6369050"/>
            <a:ext cx="304800" cy="36512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435866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567BB6C1-3935-9B8E-470E-A0F222BDCD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4078" y="3629"/>
            <a:ext cx="3917922" cy="1172028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6162416C-31EC-77E5-C86F-91EC27A21B70}"/>
              </a:ext>
            </a:extLst>
          </p:cNvPr>
          <p:cNvSpPr txBox="1"/>
          <p:nvPr/>
        </p:nvSpPr>
        <p:spPr>
          <a:xfrm>
            <a:off x="827313" y="865027"/>
            <a:ext cx="99713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4000" dirty="0"/>
              <a:t>REFERÊNCIAS</a:t>
            </a:r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12AF599F-2B0F-A2A7-C20B-AAD311DD3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6168081" cy="365125"/>
          </a:xfrm>
        </p:spPr>
        <p:txBody>
          <a:bodyPr/>
          <a:lstStyle/>
          <a:p>
            <a:r>
              <a:rPr lang="pt-BR" dirty="0"/>
              <a:t>Uberaba, 24 e 25 de Novembro de 2023 – Link: https://www.uniube.br/eventos/edepa/</a:t>
            </a: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112E2C74-ECCC-5EFD-5588-E49B9452B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FA9DCC7-CE67-40A0-B496-FC70A1A853DB}" type="slidenum">
              <a:rPr lang="pt-BR" sz="180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69099815-E5E6-EA81-7A70-65090B4E52F0}"/>
              </a:ext>
            </a:extLst>
          </p:cNvPr>
          <p:cNvSpPr/>
          <p:nvPr/>
        </p:nvSpPr>
        <p:spPr>
          <a:xfrm>
            <a:off x="11023600" y="6369050"/>
            <a:ext cx="304800" cy="36512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940918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567BB6C1-3935-9B8E-470E-A0F222BDCD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4078" y="3629"/>
            <a:ext cx="3917922" cy="1172028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6162416C-31EC-77E5-C86F-91EC27A21B70}"/>
              </a:ext>
            </a:extLst>
          </p:cNvPr>
          <p:cNvSpPr txBox="1"/>
          <p:nvPr/>
        </p:nvSpPr>
        <p:spPr>
          <a:xfrm>
            <a:off x="827313" y="865027"/>
            <a:ext cx="99713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4000" dirty="0"/>
              <a:t>AGRADECIMENTOS</a:t>
            </a:r>
          </a:p>
        </p:txBody>
      </p:sp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4A41B45F-EDD8-EC76-8FBD-79E1831CC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6316362" cy="365125"/>
          </a:xfrm>
        </p:spPr>
        <p:txBody>
          <a:bodyPr/>
          <a:lstStyle/>
          <a:p>
            <a:r>
              <a:rPr lang="pt-BR" dirty="0"/>
              <a:t>Uberaba, 24 e 25 de Novembro de 2023 – Link: https://www.uniube.br/eventos/edepa/</a:t>
            </a:r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795261F1-11B7-BE5C-8323-CBC2719DB2E7}"/>
              </a:ext>
            </a:extLst>
          </p:cNvPr>
          <p:cNvSpPr/>
          <p:nvPr/>
        </p:nvSpPr>
        <p:spPr>
          <a:xfrm>
            <a:off x="11023600" y="6369050"/>
            <a:ext cx="304800" cy="36512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4016958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227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TÍTULO DO TRABALHO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 </dc:title>
  <dc:creator>ADRIANO DAWISON DE LIMA</dc:creator>
  <cp:lastModifiedBy>ADRIANO DAWISON DE LIMA</cp:lastModifiedBy>
  <cp:revision>4</cp:revision>
  <dcterms:created xsi:type="dcterms:W3CDTF">2023-10-06T19:39:56Z</dcterms:created>
  <dcterms:modified xsi:type="dcterms:W3CDTF">2023-10-06T20:08:13Z</dcterms:modified>
</cp:coreProperties>
</file>