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224" y="1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55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05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36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26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93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7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16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83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3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8000-B05E-459E-B6C4-DB36D4F59B76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61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stor.engenhariaquimica@uniube.br" TargetMode="External"/><Relationship Id="rId2" Type="http://schemas.openxmlformats.org/officeDocument/2006/relationships/hyperlink" Target="mailto:david.fernandes@uniube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deusmaque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0" y="3478924"/>
            <a:ext cx="32404050" cy="61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19" tIns="41360" rIns="82719" bIns="41360">
            <a:spAutoFit/>
          </a:bodyPr>
          <a:lstStyle/>
          <a:p>
            <a:pPr algn="ctr" defTabSz="827088"/>
            <a:r>
              <a:rPr lang="pt-BR" sz="5000" b="1" dirty="0" smtClean="0">
                <a:latin typeface="+mj-lt"/>
                <a:cs typeface="Arial" panose="020B0604020202020204" pitchFamily="34" charset="0"/>
              </a:rPr>
              <a:t>TÍTULO XXXXXXXXXXXXXXXXXXXXXXXXXXXXXXXXXXXXXX (CALIBRI 50)</a:t>
            </a:r>
          </a:p>
          <a:p>
            <a:pPr algn="ctr" defTabSz="827088"/>
            <a:endParaRPr lang="pt-BR" sz="4000" dirty="0" smtClean="0"/>
          </a:p>
          <a:p>
            <a:pPr algn="ctr" defTabSz="827088"/>
            <a:r>
              <a:rPr lang="pt-BR" sz="4000" dirty="0" smtClean="0"/>
              <a:t>David Maikel Fernandes </a:t>
            </a:r>
            <a:r>
              <a:rPr lang="pt-BR" sz="4000" baseline="30000" dirty="0" smtClean="0"/>
              <a:t>1</a:t>
            </a:r>
            <a:r>
              <a:rPr lang="pt-BR" sz="4000" dirty="0" smtClean="0"/>
              <a:t>,  </a:t>
            </a:r>
            <a:r>
              <a:rPr lang="pt-BR" sz="4000" b="1" u="sng" dirty="0" smtClean="0">
                <a:hlinkClick r:id="rId2"/>
              </a:rPr>
              <a:t>david.fernandes@uniube.br</a:t>
            </a:r>
            <a:r>
              <a:rPr lang="pt-BR" sz="4000" b="1" u="sng" dirty="0" smtClean="0"/>
              <a:t>; </a:t>
            </a:r>
            <a:r>
              <a:rPr lang="pt-BR" sz="4000" b="1" dirty="0" smtClean="0"/>
              <a:t> </a:t>
            </a:r>
            <a:r>
              <a:rPr lang="pt-BR" sz="4000" dirty="0" smtClean="0"/>
              <a:t>Mauro Luiz Begnini </a:t>
            </a:r>
            <a:r>
              <a:rPr lang="pt-BR" sz="4000" baseline="30000" dirty="0" smtClean="0"/>
              <a:t>1</a:t>
            </a:r>
            <a:r>
              <a:rPr lang="pt-BR" sz="4000" dirty="0" smtClean="0"/>
              <a:t>, </a:t>
            </a:r>
            <a:r>
              <a:rPr lang="pt-BR" sz="4000" dirty="0" smtClean="0">
                <a:hlinkClick r:id="rId3"/>
              </a:rPr>
              <a:t>gestor.engenhariaquimica@uniube.br</a:t>
            </a:r>
            <a:r>
              <a:rPr lang="pt-BR" sz="4000" dirty="0" smtClean="0"/>
              <a:t>; Deusmaque Carneiro Ferreira </a:t>
            </a:r>
            <a:r>
              <a:rPr lang="pt-BR" sz="4000" baseline="30000" dirty="0" smtClean="0"/>
              <a:t>2, </a:t>
            </a:r>
            <a:r>
              <a:rPr lang="pt-BR" sz="4000" dirty="0" smtClean="0">
                <a:hlinkClick r:id="rId4"/>
              </a:rPr>
              <a:t>deusmaque@hotmail.com</a:t>
            </a:r>
            <a:endParaRPr lang="pt-BR" sz="4000" dirty="0" smtClean="0"/>
          </a:p>
          <a:p>
            <a:pPr algn="ctr" defTabSz="827088"/>
            <a:endParaRPr lang="pt-BR" sz="4000" baseline="30000" dirty="0" smtClean="0"/>
          </a:p>
          <a:p>
            <a:pPr algn="ctr" defTabSz="827088"/>
            <a:r>
              <a:rPr lang="pt-BR" sz="4000" baseline="30000" dirty="0" smtClean="0"/>
              <a:t>1</a:t>
            </a:r>
            <a:r>
              <a:rPr lang="pt-BR" sz="4000" dirty="0" smtClean="0"/>
              <a:t> – Universidade de Uberaba – Departamento de Engenharia Química</a:t>
            </a:r>
          </a:p>
          <a:p>
            <a:pPr algn="ctr" defTabSz="827088"/>
            <a:r>
              <a:rPr lang="pt-BR" sz="4000" baseline="30000" dirty="0" smtClean="0"/>
              <a:t>2 – </a:t>
            </a:r>
            <a:r>
              <a:rPr lang="pt-BR" sz="4000" dirty="0" smtClean="0"/>
              <a:t>Universidade Federal do Triângulo Mineiro – Departamento de Engenharia Ambiental</a:t>
            </a:r>
          </a:p>
          <a:p>
            <a:pPr algn="ctr" defTabSz="827088"/>
            <a:r>
              <a:rPr lang="pt-BR" sz="4000" dirty="0" smtClean="0"/>
              <a:t>Contato: </a:t>
            </a:r>
            <a:r>
              <a:rPr lang="pt-BR" sz="4000" dirty="0" smtClean="0">
                <a:hlinkClick r:id="rId2"/>
              </a:rPr>
              <a:t>david.fernandes@uniube.br</a:t>
            </a:r>
            <a:endParaRPr lang="pt-BR" sz="4000" dirty="0" smtClean="0"/>
          </a:p>
          <a:p>
            <a:pPr algn="ctr" defTabSz="827088"/>
            <a:endParaRPr lang="pt-BR" sz="4000" dirty="0" smtClean="0"/>
          </a:p>
          <a:p>
            <a:pPr algn="ctr" defTabSz="827088"/>
            <a:endParaRPr lang="pt-BR" sz="4000" b="1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913800" y="16180042"/>
            <a:ext cx="37230618" cy="11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19" tIns="41360" rIns="82719" bIns="41360">
            <a:spAutoFit/>
          </a:bodyPr>
          <a:lstStyle/>
          <a:p>
            <a:pPr algn="just" defTabSz="3906838">
              <a:spcBef>
                <a:spcPts val="0"/>
              </a:spcBef>
            </a:pP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3906838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6634726" y="75100181"/>
            <a:ext cx="493950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51263" y="9186191"/>
            <a:ext cx="1658686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INTRODUÇÃO</a:t>
            </a:r>
          </a:p>
          <a:p>
            <a:endParaRPr lang="pt-BR" sz="4000" b="1" u="sng" dirty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05189" y="14090936"/>
            <a:ext cx="166329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OBJETIVO</a:t>
            </a:r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17733" y="17763263"/>
            <a:ext cx="16620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METODOLOGIA </a:t>
            </a:r>
          </a:p>
          <a:p>
            <a:endParaRPr lang="pt-BR" sz="4000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0787" y="27010832"/>
            <a:ext cx="16010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Figura 1: </a:t>
            </a:r>
            <a:r>
              <a:rPr lang="pt-BR" sz="4000" dirty="0" smtClean="0"/>
              <a:t>XXXXXXXXXXXXXXXXXXXXXXXXXX</a:t>
            </a:r>
            <a:endParaRPr lang="pt-BR" sz="40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5832873" y="32413007"/>
            <a:ext cx="4176463" cy="71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Fonte: </a:t>
            </a:r>
            <a:r>
              <a:rPr lang="pt-BR" sz="4000" dirty="0" smtClean="0"/>
              <a:t>Autor, 2017. </a:t>
            </a:r>
            <a:endParaRPr lang="pt-BR" sz="4000" dirty="0"/>
          </a:p>
        </p:txBody>
      </p:sp>
      <p:sp>
        <p:nvSpPr>
          <p:cNvPr id="7" name="Retângulo 6"/>
          <p:cNvSpPr/>
          <p:nvPr/>
        </p:nvSpPr>
        <p:spPr>
          <a:xfrm>
            <a:off x="17844568" y="9741392"/>
            <a:ext cx="13828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4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Tabela 1</a:t>
            </a:r>
            <a:r>
              <a:rPr lang="pt-BR" sz="4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4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XXXXXXXXXXXXXXXXXXXXXXXXXXXXXXXXXXXXXXXXXXX</a:t>
            </a:r>
            <a:endParaRPr lang="pt-BR" sz="4000" i="1" dirty="0">
              <a:solidFill>
                <a:srgbClr val="44546A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05717"/>
              </p:ext>
            </p:extLst>
          </p:nvPr>
        </p:nvGraphicFramePr>
        <p:xfrm>
          <a:off x="17995005" y="11066744"/>
          <a:ext cx="13530095" cy="3972907"/>
        </p:xfrm>
        <a:graphic>
          <a:graphicData uri="http://schemas.openxmlformats.org/drawingml/2006/table">
            <a:tbl>
              <a:tblPr firstRow="1" firstCol="1" bandRow="1"/>
              <a:tblGrid>
                <a:gridCol w="459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3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Retângulo 16"/>
          <p:cNvSpPr/>
          <p:nvPr/>
        </p:nvSpPr>
        <p:spPr>
          <a:xfrm>
            <a:off x="18120611" y="15695264"/>
            <a:ext cx="13698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17844568" y="30118328"/>
            <a:ext cx="13974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CONCLUSÕES</a:t>
            </a:r>
          </a:p>
          <a:p>
            <a:endParaRPr lang="pt-BR" sz="4000" b="1" u="sng" dirty="0" smtClean="0"/>
          </a:p>
          <a:p>
            <a:r>
              <a:rPr lang="pt-BR" sz="4000" dirty="0" smtClean="0">
                <a:latin typeface="+mj-lt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17771405" y="35966082"/>
            <a:ext cx="139748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REFERÊNCIAS BIBLIOGRÁFICAS</a:t>
            </a:r>
          </a:p>
          <a:p>
            <a:endParaRPr lang="pt-BR" sz="4000" b="1" u="sng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000" dirty="0" smtClean="0"/>
          </a:p>
          <a:p>
            <a:endParaRPr lang="pt-BR" sz="2000" dirty="0"/>
          </a:p>
          <a:p>
            <a:endParaRPr lang="pt-BR" sz="4000" b="1" u="sng" dirty="0" smtClean="0"/>
          </a:p>
          <a:p>
            <a:endParaRPr lang="pt-BR" sz="4000" b="1" u="sng" dirty="0" smtClean="0"/>
          </a:p>
        </p:txBody>
      </p:sp>
      <p:sp>
        <p:nvSpPr>
          <p:cNvPr id="39" name="CaixaDeTexto 38"/>
          <p:cNvSpPr txBox="1"/>
          <p:nvPr/>
        </p:nvSpPr>
        <p:spPr>
          <a:xfrm>
            <a:off x="387985" y="22214105"/>
            <a:ext cx="167501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RESULTADOS E DISCUSSÕES </a:t>
            </a:r>
          </a:p>
          <a:p>
            <a:endParaRPr lang="pt-BR" sz="4000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sp>
        <p:nvSpPr>
          <p:cNvPr id="45" name="CaixaDeTexto 44"/>
          <p:cNvSpPr txBox="1"/>
          <p:nvPr/>
        </p:nvSpPr>
        <p:spPr>
          <a:xfrm>
            <a:off x="532047" y="34787854"/>
            <a:ext cx="167501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sp>
        <p:nvSpPr>
          <p:cNvPr id="46" name="CaixaDeTexto 45"/>
          <p:cNvSpPr txBox="1"/>
          <p:nvPr/>
        </p:nvSpPr>
        <p:spPr>
          <a:xfrm>
            <a:off x="18120611" y="18022823"/>
            <a:ext cx="1369877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551264" y="41186190"/>
            <a:ext cx="31268123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000" dirty="0" smtClean="0">
                <a:solidFill>
                  <a:srgbClr val="FF0000"/>
                </a:solidFill>
              </a:rPr>
              <a:t>Poderão ser adicionados textos ou logomarcas de apoiadores na apresentação do trabalho/projetos (empresas/</a:t>
            </a:r>
            <a:r>
              <a:rPr lang="pt-BR" sz="5000" dirty="0" err="1" smtClean="0">
                <a:solidFill>
                  <a:srgbClr val="FF0000"/>
                </a:solidFill>
              </a:rPr>
              <a:t>fapemig</a:t>
            </a:r>
            <a:r>
              <a:rPr lang="pt-BR" sz="5000" dirty="0" smtClean="0">
                <a:solidFill>
                  <a:srgbClr val="FF0000"/>
                </a:solidFill>
              </a:rPr>
              <a:t>/CNPq, etc...)</a:t>
            </a:r>
            <a:endParaRPr lang="pt-BR" sz="5000" dirty="0">
              <a:solidFill>
                <a:srgbClr val="FF0000"/>
              </a:solidFill>
            </a:endParaRPr>
          </a:p>
        </p:txBody>
      </p:sp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438" y="672643"/>
            <a:ext cx="16451585" cy="267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m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5" y="29161807"/>
            <a:ext cx="16451585" cy="267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105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Editor Associado</dc:creator>
  <cp:lastModifiedBy>Mauricio Fabiano Felix</cp:lastModifiedBy>
  <cp:revision>72</cp:revision>
  <dcterms:created xsi:type="dcterms:W3CDTF">2016-08-28T13:39:31Z</dcterms:created>
  <dcterms:modified xsi:type="dcterms:W3CDTF">2018-10-23T13:05:20Z</dcterms:modified>
</cp:coreProperties>
</file>